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0.49677419354838709</c:v>
                </c:pt>
                <c:pt idx="1">
                  <c:v>0.50322580645161286</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c:v>
                </c:pt>
                <c:pt idx="1">
                  <c:v>0</c:v>
                </c:pt>
                <c:pt idx="2">
                  <c:v>0</c:v>
                </c:pt>
                <c:pt idx="3">
                  <c:v>6.5789473684210523E-3</c:v>
                </c:pt>
                <c:pt idx="4">
                  <c:v>0</c:v>
                </c:pt>
                <c:pt idx="5">
                  <c:v>0.99342105263157909</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6.8337063475898701</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Sheet1!$B$2:$B$6</c:f>
              <c:numCache>
                <c:formatCode>0.0</c:formatCode>
                <c:ptCount val="5"/>
                <c:pt idx="0">
                  <c:v>7.9368976205255644</c:v>
                </c:pt>
                <c:pt idx="1">
                  <c:v>7.6667076407186281</c:v>
                </c:pt>
                <c:pt idx="2">
                  <c:v>7.659282739645966</c:v>
                </c:pt>
                <c:pt idx="3">
                  <c:v>7.0059215788989331</c:v>
                </c:pt>
                <c:pt idx="4">
                  <c:v>6.9763070826306643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The Shrewsbury and Telford Hospital NHS Trust</c:v>
                </c:pt>
                <c:pt idx="3">
                  <c:v>The Dudley Group NHS Foundation Trust</c:v>
                </c:pt>
                <c:pt idx="4">
                  <c:v>The Royal Wolverhampton NHS Trust</c:v>
                </c:pt>
              </c:strCache>
            </c:strRef>
          </c:cat>
          <c:val>
            <c:numRef>
              <c:f>Sheet1!$C$2:$C$6</c:f>
              <c:numCache>
                <c:formatCode>0.0</c:formatCode>
                <c:ptCount val="5"/>
                <c:pt idx="0">
                  <c:v>2.0631023794744356</c:v>
                </c:pt>
                <c:pt idx="1">
                  <c:v>2.3332923592813719</c:v>
                </c:pt>
                <c:pt idx="2">
                  <c:v>2.340717260354034</c:v>
                </c:pt>
                <c:pt idx="3">
                  <c:v>2.9940784211010669</c:v>
                </c:pt>
                <c:pt idx="4">
                  <c:v>3.0236929173693357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Sheet1!$B$2:$B$6</c:f>
              <c:numCache>
                <c:formatCode>0.0</c:formatCode>
                <c:ptCount val="5"/>
                <c:pt idx="0">
                  <c:v>5.0771291766944193</c:v>
                </c:pt>
                <c:pt idx="1">
                  <c:v>5.1862286650288896</c:v>
                </c:pt>
                <c:pt idx="2">
                  <c:v>5.9807040166483469</c:v>
                </c:pt>
                <c:pt idx="3">
                  <c:v>6.0466982584273437</c:v>
                </c:pt>
                <c:pt idx="4">
                  <c:v>6.1552900977562413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Sherwood Forest Hospitals NHS Foundation Trust</c:v>
                </c:pt>
                <c:pt idx="2">
                  <c:v>University Hospitals of North Midlands NHS Trust</c:v>
                </c:pt>
                <c:pt idx="3">
                  <c:v>Sandwell and West Birmingham Hospitals NHS Trust</c:v>
                </c:pt>
                <c:pt idx="4">
                  <c:v>Worcestershire Acute Hospitals NHS Trust</c:v>
                </c:pt>
              </c:strCache>
            </c:strRef>
          </c:cat>
          <c:val>
            <c:numRef>
              <c:f>Sheet1!$C$2:$C$6</c:f>
              <c:numCache>
                <c:formatCode>0.0</c:formatCode>
                <c:ptCount val="5"/>
                <c:pt idx="0">
                  <c:v>4.9228708233055807</c:v>
                </c:pt>
                <c:pt idx="1">
                  <c:v>4.8137713349711104</c:v>
                </c:pt>
                <c:pt idx="2">
                  <c:v>4.0192959833516531</c:v>
                </c:pt>
                <c:pt idx="3">
                  <c:v>3.9533017415726563</c:v>
                </c:pt>
                <c:pt idx="4">
                  <c:v>3.8447099022437587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0.87422036067736997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0.47697214185762427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0.13297626705530607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1.3882532890193637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0.13297626705530519</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0.47697214185762515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0.12804350070563064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6.8337063475898701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WARWICK HOSPITAL (41)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WARWICK HOSPITAL (41)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WARWICK HOSPITAL (41)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WARWICK HOSPITAL (41)</c:v>
                </c:pt>
              </c:strCache>
            </c:strRef>
          </c:cat>
          <c:val>
            <c:numRef>
              <c:f>Sheet1!$G$2:$G$3</c:f>
              <c:numCache>
                <c:formatCode>0.0;;</c:formatCode>
                <c:ptCount val="2"/>
                <c:pt idx="0">
                  <c:v>6.4017728041641826</c:v>
                </c:pt>
                <c:pt idx="1">
                  <c:v>6.4065887785973032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WARWICK HOSPITAL (41)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WARWICK HOSPITAL (41)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c:v>
                </c:pt>
                <c:pt idx="1">
                  <c:v>WARWICK HOSPITAL (41)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3.5982271958358174</c:v>
                </c:pt>
                <c:pt idx="1">
                  <c:v>3.5934112214026968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WARWICK HOSPITAL (100)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WARWICK HOSPITAL (100)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WARWICK HOSPITAL (100)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WARWICK HOSPITAL (100)</c:v>
                </c:pt>
              </c:strCache>
            </c:strRef>
          </c:cat>
          <c:val>
            <c:numRef>
              <c:f>Sheet1!$G$2:$G$3</c:f>
              <c:numCache>
                <c:formatCode>0.0;;</c:formatCode>
                <c:ptCount val="2"/>
                <c:pt idx="0">
                  <c:v>9.0278616211871103</c:v>
                </c:pt>
                <c:pt idx="1">
                  <c:v>9.014059514580655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WARWICK HOSPITAL (100)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WARWICK HOSPITAL (100)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(101)</c:v>
                </c:pt>
                <c:pt idx="1">
                  <c:v>WARWICK HOSPITAL (100)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0.97213837881288967</c:v>
                </c:pt>
                <c:pt idx="1">
                  <c:v>0.98594048541934498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WARWICK HOSPITAL (118)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WARWICK HOSPITAL (118)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WARWICK HOSPITAL (118)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WARWICK HOSPITAL (118)</c:v>
                </c:pt>
              </c:strCache>
            </c:strRef>
          </c:cat>
          <c:val>
            <c:numRef>
              <c:f>Sheet1!$G$2:$G$3</c:f>
              <c:numCache>
                <c:formatCode>0.0;;</c:formatCode>
                <c:ptCount val="2"/>
                <c:pt idx="0">
                  <c:v>8.6227104943694606</c:v>
                </c:pt>
                <c:pt idx="1">
                  <c:v>8.6048250944454931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WARWICK HOSPITAL (118)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WARWICK HOSPITAL (118)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WARWICK HOSPITAL (118)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1.3772895056305394</c:v>
                </c:pt>
                <c:pt idx="1">
                  <c:v>1.3951749055545069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WARWICK HOSPITAL (114)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WARWICK HOSPITAL (114)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WARWICK HOSPITAL (114)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WARWICK HOSPITAL (114)</c:v>
                </c:pt>
              </c:strCache>
            </c:strRef>
          </c:cat>
          <c:val>
            <c:numRef>
              <c:f>Sheet1!$G$2:$G$3</c:f>
              <c:numCache>
                <c:formatCode>0.0;;</c:formatCode>
                <c:ptCount val="2"/>
                <c:pt idx="0">
                  <c:v>7.7063336589374938</c:v>
                </c:pt>
                <c:pt idx="1">
                  <c:v>7.6933664241526376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WARWICK HOSPITAL (114)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WARWICK HOSPITAL (114)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WARWICK HOSPITAL (114)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2.2936663410625062</c:v>
                </c:pt>
                <c:pt idx="1">
                  <c:v>2.3066335758473624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WARWICK HOSPITAL (151)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WARWICK HOSPITAL (151)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WARWICK HOSPITAL (151)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WARWICK HOSPITAL (151)</c:v>
                </c:pt>
              </c:strCache>
            </c:strRef>
          </c:cat>
          <c:val>
            <c:numRef>
              <c:f>Sheet1!$G$2:$G$3</c:f>
              <c:numCache>
                <c:formatCode>0.0;;</c:formatCode>
                <c:ptCount val="2"/>
                <c:pt idx="0">
                  <c:v>9.7616802034714691</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WARWICK HOSPITAL (151)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WARWICK HOSPITAL (151)</c:v>
                </c:pt>
              </c:strCache>
            </c:strRef>
          </c:cat>
          <c:val>
            <c:numRef>
              <c:f>Sheet1!$I$2:$I$3</c:f>
              <c:numCache>
                <c:formatCode>0.0;;</c:formatCode>
                <c:ptCount val="2"/>
                <c:pt idx="0">
                  <c:v>0</c:v>
                </c:pt>
                <c:pt idx="1">
                  <c:v>9.759141768145918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WARWICK HOSPITAL (151)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0.23831979652853086</c:v>
                </c:pt>
                <c:pt idx="1">
                  <c:v>0.24085823185408195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WARWICK HOSPITAL (147)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WARWICK HOSPITAL (147)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WARWICK HOSPITAL (147)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WARWICK HOSPITAL (147)</c:v>
                </c:pt>
              </c:strCache>
            </c:strRef>
          </c:cat>
          <c:val>
            <c:numRef>
              <c:f>Sheet1!$G$2:$G$3</c:f>
              <c:numCache>
                <c:formatCode>0.0;;</c:formatCode>
                <c:ptCount val="2"/>
                <c:pt idx="0">
                  <c:v>9.3766039431720696</c:v>
                </c:pt>
                <c:pt idx="1">
                  <c:v>9.3713869160671592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WARWICK HOSPITAL (147)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WARWICK HOSPITAL (147)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WARWICK HOSPITAL (147)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0.62339605682793042</c:v>
                </c:pt>
                <c:pt idx="1">
                  <c:v>0.62861308393284077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0.21476510067114091</c:v>
                </c:pt>
                <c:pt idx="1">
                  <c:v>0.78523489932885904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(153)</c:v>
                </c:pt>
              </c:strCache>
            </c:strRef>
          </c:cat>
          <c:val>
            <c:numRef>
              <c:f>Sheet1!$G$2:$G$3</c:f>
              <c:numCache>
                <c:formatCode>0.0;;</c:formatCode>
                <c:ptCount val="2"/>
                <c:pt idx="0">
                  <c:v>8.1123887723333947</c:v>
                </c:pt>
                <c:pt idx="1">
                  <c:v>8.1035653357773523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1.8876112276666053</c:v>
                </c:pt>
                <c:pt idx="1">
                  <c:v>1.8964346642226477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WARWICK HOSPITAL (97)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WARWICK HOSPITAL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WARWICK HOSPITAL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WARWICK HOSPITAL (97)</c:v>
                </c:pt>
              </c:strCache>
            </c:strRef>
          </c:cat>
          <c:val>
            <c:numRef>
              <c:f>Sheet1!$G$2:$G$3</c:f>
              <c:numCache>
                <c:formatCode>0.0;;</c:formatCode>
                <c:ptCount val="2"/>
                <c:pt idx="0">
                  <c:v>8.5442782849230774</c:v>
                </c:pt>
                <c:pt idx="1">
                  <c:v>8.5439701624462376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WARWICK HOSPITAL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WARWICK HOSPITAL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WARWICK HOSPITAL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1.4557217150769226</c:v>
                </c:pt>
                <c:pt idx="1">
                  <c:v>1.4560298375537624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Sheet1!$G$2:$G$3</c:f>
              <c:numCache>
                <c:formatCode>0.0;;</c:formatCode>
                <c:ptCount val="2"/>
                <c:pt idx="0">
                  <c:v>8.7276543528312533</c:v>
                </c:pt>
                <c:pt idx="1">
                  <c:v>8.724264062623833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1.2723456471687467</c:v>
                </c:pt>
                <c:pt idx="1">
                  <c:v>1.275735937376167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Sheet1!$G$2:$G$3</c:f>
              <c:numCache>
                <c:formatCode>0.0;;</c:formatCode>
                <c:ptCount val="2"/>
                <c:pt idx="0">
                  <c:v>9.0093104456126305</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Sheet1!$H$2:$H$3</c:f>
              <c:numCache>
                <c:formatCode>0.0;;</c:formatCode>
                <c:ptCount val="2"/>
                <c:pt idx="0">
                  <c:v>0</c:v>
                </c:pt>
                <c:pt idx="1">
                  <c:v>9.0037541357201611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0.9906895543873695</c:v>
                </c:pt>
                <c:pt idx="1">
                  <c:v>0.99624586427983886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Sheet1!$G$2:$G$3</c:f>
              <c:numCache>
                <c:formatCode>0.0;;</c:formatCode>
                <c:ptCount val="2"/>
                <c:pt idx="0">
                  <c:v>9.4139883491455141</c:v>
                </c:pt>
                <c:pt idx="1">
                  <c:v>9.4117627633646297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0.58601165085448592</c:v>
                </c:pt>
                <c:pt idx="1">
                  <c:v>0.58823723663537031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Sheet1!$G$2:$G$3</c:f>
              <c:numCache>
                <c:formatCode>0.0;;</c:formatCode>
                <c:ptCount val="2"/>
                <c:pt idx="0">
                  <c:v>8.7590191377813209</c:v>
                </c:pt>
                <c:pt idx="1">
                  <c:v>8.7524543221313724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WARWICK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1.2409808622186791</c:v>
                </c:pt>
                <c:pt idx="1">
                  <c:v>1.2475456778686276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Sheet1!$G$2:$G$3</c:f>
              <c:numCache>
                <c:formatCode>0.0;;</c:formatCode>
                <c:ptCount val="2"/>
                <c:pt idx="0">
                  <c:v>9.262137366618223</c:v>
                </c:pt>
                <c:pt idx="1">
                  <c:v>9.257129248004393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WARWICK HOSPITAL (152)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0.73786263338177704</c:v>
                </c:pt>
                <c:pt idx="1">
                  <c:v>0.74287075199560704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WARWICK HOSPITAL (150)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WARWICK HOSPITAL (150)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WARWICK HOSPITAL (150)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WARWICK HOSPITAL (150)</c:v>
                </c:pt>
              </c:strCache>
            </c:strRef>
          </c:cat>
          <c:val>
            <c:numRef>
              <c:f>Sheet1!$G$2:$G$3</c:f>
              <c:numCache>
                <c:formatCode>0.0;;</c:formatCode>
                <c:ptCount val="2"/>
                <c:pt idx="0">
                  <c:v>0</c:v>
                </c:pt>
                <c:pt idx="1">
                  <c:v>9.1305108680777192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WARWICK HOSPITAL (150)</c:v>
                </c:pt>
              </c:strCache>
            </c:strRef>
          </c:cat>
          <c:val>
            <c:numRef>
              <c:f>Sheet1!$H$2:$H$3</c:f>
              <c:numCache>
                <c:formatCode>0.0;;</c:formatCode>
                <c:ptCount val="2"/>
                <c:pt idx="0">
                  <c:v>9.1357562317326817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WARWICK HOSPITAL (150)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WARWICK HOSPITAL (150)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0.8642437682673183</c:v>
                </c:pt>
                <c:pt idx="1">
                  <c:v>0.86948913192228083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WARWICK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WARWICK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WARWICK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WARWICK HOSPITAL (137)</c:v>
                </c:pt>
              </c:strCache>
            </c:strRef>
          </c:cat>
          <c:val>
            <c:numRef>
              <c:f>Sheet1!$G$2:$G$3</c:f>
              <c:numCache>
                <c:formatCode>0.0;;</c:formatCode>
                <c:ptCount val="2"/>
                <c:pt idx="0">
                  <c:v>7.0775535888635623</c:v>
                </c:pt>
                <c:pt idx="1">
                  <c:v>7.0591224086341269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WARWICK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WARWICK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WARWICK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2.9224464111364377</c:v>
                </c:pt>
                <c:pt idx="1">
                  <c:v>2.9408775913658731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WARWICK HOSPITAL (131)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WARWICK HOSPITAL (131)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WARWICK HOSPITAL (131)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WARWICK HOSPITAL (131)</c:v>
                </c:pt>
              </c:strCache>
            </c:strRef>
          </c:cat>
          <c:val>
            <c:numRef>
              <c:f>Sheet1!$G$2:$G$3</c:f>
              <c:numCache>
                <c:formatCode>0.0;;</c:formatCode>
                <c:ptCount val="2"/>
                <c:pt idx="0">
                  <c:v>7.5465506402093228</c:v>
                </c:pt>
                <c:pt idx="1">
                  <c:v>7.5306807910473408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WARWICK HOSPITAL (131)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WARWICK HOSPITAL (131)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(132)</c:v>
                </c:pt>
                <c:pt idx="1">
                  <c:v>WARWICK HOSPITAL (131)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2.4534493597906772</c:v>
                </c:pt>
                <c:pt idx="1">
                  <c:v>2.4693192089526592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2</c:v>
                </c:pt>
                <c:pt idx="3">
                  <c:v>53</c:v>
                </c:pt>
                <c:pt idx="4">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WARWICK HOSPITAL (154)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WARWICK HOSPITAL (154)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WARWICK HOSPITAL (154)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WARWICK HOSPITAL (154)</c:v>
                </c:pt>
              </c:strCache>
            </c:strRef>
          </c:cat>
          <c:val>
            <c:numRef>
              <c:f>Sheet1!$G$2:$G$3</c:f>
              <c:numCache>
                <c:formatCode>0.0;;</c:formatCode>
                <c:ptCount val="2"/>
                <c:pt idx="0">
                  <c:v>9.2403704346500959</c:v>
                </c:pt>
                <c:pt idx="1">
                  <c:v>9.2357972938836177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WARWICK HOSPITAL (154)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WARWICK HOSPITAL (154)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(155)</c:v>
                </c:pt>
                <c:pt idx="1">
                  <c:v>WARWICK HOSPITAL (154)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0.75962956534990411</c:v>
                </c:pt>
                <c:pt idx="1">
                  <c:v>0.7642027061163823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Sheet1!$G$2:$G$3</c:f>
              <c:numCache>
                <c:formatCode>0.0;;</c:formatCode>
                <c:ptCount val="2"/>
                <c:pt idx="0">
                  <c:v>6.4720814612804194</c:v>
                </c:pt>
                <c:pt idx="1">
                  <c:v>6.4660956393496054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3.5279185387195806</c:v>
                </c:pt>
                <c:pt idx="1">
                  <c:v>3.5339043606503946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WARWICK HOSPITAL (146)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WARWICK HOSPITAL (146)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WARWICK HOSPITAL (146)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WARWICK HOSPITAL (146)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WARWICK HOSPITAL (146)</c:v>
                </c:pt>
              </c:strCache>
            </c:strRef>
          </c:cat>
          <c:val>
            <c:numRef>
              <c:f>Sheet1!$H$2:$H$3</c:f>
              <c:numCache>
                <c:formatCode>0.0;;</c:formatCode>
                <c:ptCount val="2"/>
                <c:pt idx="0">
                  <c:v>8.1883705316496922</c:v>
                </c:pt>
                <c:pt idx="1">
                  <c:v>8.1872750239822718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WARWICK HOSPITAL (146)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WARWICK HOSPITAL (146)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1.8116294683503078</c:v>
                </c:pt>
                <c:pt idx="1">
                  <c:v>1.8127249760177282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Sheet1!$G$2:$G$3</c:f>
              <c:numCache>
                <c:formatCode>0.0;;</c:formatCode>
                <c:ptCount val="2"/>
                <c:pt idx="0">
                  <c:v>8.042374317703521</c:v>
                </c:pt>
                <c:pt idx="1">
                  <c:v>8.0407039228934067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1.957625682296479</c:v>
                </c:pt>
                <c:pt idx="1">
                  <c:v>1.9592960771065933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WARWICK HOSPITAL (150)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WARWICK HOSPITAL (150)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WARWICK HOSPITAL (150)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WARWICK HOSPITAL (150)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WARWICK HOSPITAL (150)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WARWICK HOSPITAL (150)</c:v>
                </c:pt>
              </c:strCache>
            </c:strRef>
          </c:cat>
          <c:val>
            <c:numRef>
              <c:f>Sheet1!$I$2:$I$3</c:f>
              <c:numCache>
                <c:formatCode>0.0;;</c:formatCode>
                <c:ptCount val="2"/>
                <c:pt idx="0">
                  <c:v>9.0447038477550379</c:v>
                </c:pt>
                <c:pt idx="1">
                  <c:v>9.0441978774085641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WARWICK HOSPITAL (150)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0.95529615224496212</c:v>
                </c:pt>
                <c:pt idx="1">
                  <c:v>0.95580212259143593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Sheet1!$G$2:$G$3</c:f>
              <c:numCache>
                <c:formatCode>0.0;;</c:formatCode>
                <c:ptCount val="2"/>
                <c:pt idx="0">
                  <c:v>9.2389054552853107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WARWICK HOSPITAL (154)</c:v>
                </c:pt>
              </c:strCache>
            </c:strRef>
          </c:cat>
          <c:val>
            <c:numRef>
              <c:f>Sheet1!$J$2:$J$3</c:f>
              <c:numCache>
                <c:formatCode>0.0;;</c:formatCode>
                <c:ptCount val="2"/>
                <c:pt idx="0">
                  <c:v>0</c:v>
                </c:pt>
                <c:pt idx="1">
                  <c:v>9.2396973654696843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0.76109454471468929</c:v>
                </c:pt>
                <c:pt idx="1">
                  <c:v>0.76030263453031566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WARWICK HOSPITAL (141)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WARWICK HOSPITAL (141)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WARWICK HOSPITAL (141)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WARWICK HOSPITAL (141)</c:v>
                </c:pt>
              </c:strCache>
            </c:strRef>
          </c:cat>
          <c:val>
            <c:numRef>
              <c:f>Sheet1!$G$2:$G$3</c:f>
              <c:numCache>
                <c:formatCode>0.0;;</c:formatCode>
                <c:ptCount val="2"/>
                <c:pt idx="0">
                  <c:v>8.11765954959073</c:v>
                </c:pt>
                <c:pt idx="1">
                  <c:v>8.1140020832420987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WARWICK HOSPITAL (141)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WARWICK HOSPITAL (141)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WARWICK HOSPITAL (141)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1.88234045040927</c:v>
                </c:pt>
                <c:pt idx="1">
                  <c:v>1.8859979167579013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6.6968209707463071</c:v>
                </c:pt>
                <c:pt idx="1">
                  <c:v>5.5073909435585238</c:v>
                </c:pt>
                <c:pt idx="2">
                  <c:v>5.5790074718503577</c:v>
                </c:pt>
                <c:pt idx="3">
                  <c:v>6.0168640937630338</c:v>
                </c:pt>
                <c:pt idx="4">
                  <c:v>6.4387562624458488</c:v>
                </c:pt>
                <c:pt idx="5">
                  <c:v>6.7458736602484093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5.6680276769345506</c:v>
                </c:pt>
                <c:pt idx="1">
                  <c:v>6.0429220051439811</c:v>
                </c:pt>
                <c:pt idx="2">
                  <c:v>6.3532861707935533</c:v>
                </c:pt>
                <c:pt idx="3">
                  <c:v>6.8148846852353833</c:v>
                </c:pt>
                <c:pt idx="4">
                  <c:v>7.1060007713345419</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2">
                  <c:v>8.7267941544057379</c:v>
                </c:pt>
                <c:pt idx="3">
                  <c:v>8.239649587843255</c:v>
                </c:pt>
                <c:pt idx="4">
                  <c:v>8.098017859667948</c:v>
                </c:pt>
                <c:pt idx="5">
                  <c:v>7.804526460065186</c:v>
                </c:pt>
                <c:pt idx="6">
                  <c:v>8.4570903686816461</c:v>
                </c:pt>
                <c:pt idx="7">
                  <c:v>8.7251131831387667</c:v>
                </c:pt>
                <c:pt idx="8">
                  <c:v>9.2221633524411093</c:v>
                </c:pt>
                <c:pt idx="9">
                  <c:v>8.9028972577458543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48</c:v>
                </c:pt>
                <c:pt idx="2">
                  <c:v>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6.8847220891531196</c:v>
                </c:pt>
                <c:pt idx="1">
                  <c:v>8.0030098971747528</c:v>
                </c:pt>
                <c:pt idx="2">
                  <c:v>7.6067156989527689</c:v>
                </c:pt>
                <c:pt idx="3">
                  <c:v>7.950296909334428</c:v>
                </c:pt>
                <c:pt idx="4">
                  <c:v>8.2072951770729148</c:v>
                </c:pt>
                <c:pt idx="5">
                  <c:v>8.7189097572643828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2">
                  <c:v>8.7532979640700983</c:v>
                </c:pt>
                <c:pt idx="3">
                  <c:v>8.8499996142750543</c:v>
                </c:pt>
                <c:pt idx="4">
                  <c:v>8.7355942131109874</c:v>
                </c:pt>
                <c:pt idx="5">
                  <c:v>8.5109799487855966</c:v>
                </c:pt>
                <c:pt idx="6">
                  <c:v>8.5865259918160231</c:v>
                </c:pt>
                <c:pt idx="7">
                  <c:v>9.1952598904558016</c:v>
                </c:pt>
                <c:pt idx="8">
                  <c:v>9.1933826791465343</c:v>
                </c:pt>
                <c:pt idx="9">
                  <c:v>8.9733666906709271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2">
                  <c:v>8.1105957641319719</c:v>
                </c:pt>
                <c:pt idx="3">
                  <c:v>7.9916943997450236</c:v>
                </c:pt>
                <c:pt idx="4">
                  <c:v>8.197079622625008</c:v>
                </c:pt>
                <c:pt idx="5">
                  <c:v>8.4776967876940148</c:v>
                </c:pt>
                <c:pt idx="6">
                  <c:v>8.0120920609200112</c:v>
                </c:pt>
                <c:pt idx="7">
                  <c:v>8.3013946137894301</c:v>
                </c:pt>
                <c:pt idx="8">
                  <c:v>8.5196070904570842</c:v>
                </c:pt>
                <c:pt idx="9">
                  <c:v>8.4621729861276318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8.1646069885707995</c:v>
                </c:pt>
                <c:pt idx="1">
                  <c:v>8.3899397741439099</c:v>
                </c:pt>
                <c:pt idx="2">
                  <c:v>8.1417661087713178</c:v>
                </c:pt>
                <c:pt idx="3">
                  <c:v>8.4861309713402928</c:v>
                </c:pt>
                <c:pt idx="4">
                  <c:v>9.0489180330947008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8.4428221306791986</c:v>
                </c:pt>
                <c:pt idx="1">
                  <c:v>8.3809027690093032</c:v>
                </c:pt>
                <c:pt idx="2">
                  <c:v>8.1684881315619755</c:v>
                </c:pt>
                <c:pt idx="3">
                  <c:v>9.1689077627413305</c:v>
                </c:pt>
                <c:pt idx="4">
                  <c:v>9.0365650130751387</c:v>
                </c:pt>
                <c:pt idx="5">
                  <c:v>8.9956484934254153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2">
                  <c:v>9.3607760093171191</c:v>
                </c:pt>
                <c:pt idx="3">
                  <c:v>9.3070480336154979</c:v>
                </c:pt>
                <c:pt idx="4">
                  <c:v>9.3648195605355724</c:v>
                </c:pt>
                <c:pt idx="5">
                  <c:v>9.0473548572611762</c:v>
                </c:pt>
                <c:pt idx="6">
                  <c:v>9.0288568876547721</c:v>
                </c:pt>
                <c:pt idx="7">
                  <c:v>9.3181314499978978</c:v>
                </c:pt>
                <c:pt idx="8">
                  <c:v>9.5790980367848899</c:v>
                </c:pt>
                <c:pt idx="9">
                  <c:v>9.3272468099149854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7.7006257585070523</c:v>
                </c:pt>
                <c:pt idx="1">
                  <c:v>8.2504157980343127</c:v>
                </c:pt>
                <c:pt idx="2">
                  <c:v>8.4161695184945877</c:v>
                </c:pt>
                <c:pt idx="3">
                  <c:v>8.5900454251631029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5.700490367899163</c:v>
                </c:pt>
                <c:pt idx="1">
                  <c:v>5.6905752968007119</c:v>
                </c:pt>
                <c:pt idx="2">
                  <c:v>5.409194203544228</c:v>
                </c:pt>
                <c:pt idx="3">
                  <c:v>6.1667302290792891</c:v>
                </c:pt>
                <c:pt idx="4">
                  <c:v>6.4120207107287177</c:v>
                </c:pt>
                <c:pt idx="5">
                  <c:v>6.9501542183598506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8.6741699552689031</c:v>
                </c:pt>
                <c:pt idx="1">
                  <c:v>8.8776188777471194</c:v>
                </c:pt>
                <c:pt idx="2">
                  <c:v>8.529696876434377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9.1495929703085253</c:v>
                </c:pt>
                <c:pt idx="1">
                  <c:v>9.207106830874709</c:v>
                </c:pt>
                <c:pt idx="2">
                  <c:v>9.5455176740428271</c:v>
                </c:pt>
                <c:pt idx="3">
                  <c:v>9.2322749253369896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9.2389054552853107</c:v>
                </c:pt>
                <c:pt idx="1">
                  <c:v>7.2012553598935281</c:v>
                </c:pt>
                <c:pt idx="2">
                  <c:v>8.1883705316496922</c:v>
                </c:pt>
                <c:pt idx="3">
                  <c:v>7.0775535888635623</c:v>
                </c:pt>
                <c:pt idx="4">
                  <c:v>9.0447038477550379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6.3160471737031072</c:v>
                </c:pt>
                <c:pt idx="2">
                  <c:v>7.3779482299368047</c:v>
                </c:pt>
                <c:pt idx="3">
                  <c:v>6.4440929810136076</c:v>
                </c:pt>
                <c:pt idx="4">
                  <c:v>8.4199841712252237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8.6307555504923954</c:v>
                </c:pt>
                <c:pt idx="1">
                  <c:v>8.6785649451202058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2">
                  <c:v>8.6902592041967086</c:v>
                </c:pt>
                <c:pt idx="3">
                  <c:v>9.1450877795496393</c:v>
                </c:pt>
                <c:pt idx="4">
                  <c:v>9.1497977845737903</c:v>
                </c:pt>
                <c:pt idx="5">
                  <c:v>8.6050707904020136</c:v>
                </c:pt>
                <c:pt idx="6">
                  <c:v>8.1498341378538104</c:v>
                </c:pt>
                <c:pt idx="7">
                  <c:v>9.1615037837925488</c:v>
                </c:pt>
                <c:pt idx="8">
                  <c:v>8.8866604953475328</c:v>
                </c:pt>
                <c:pt idx="9">
                  <c:v>9.0278616211871103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5.7685106403682989</c:v>
                </c:pt>
                <c:pt idx="1">
                  <c:v>7.2378188961506771</c:v>
                </c:pt>
                <c:pt idx="2">
                  <c:v>7.6774273121059959</c:v>
                </c:pt>
                <c:pt idx="3">
                  <c:v>6.4017728041641826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7.2557303094312289</c:v>
                </c:pt>
                <c:pt idx="1">
                  <c:v>7.6780324663969646</c:v>
                </c:pt>
                <c:pt idx="2">
                  <c:v>7.7063336589374938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9.749325666680086</c:v>
                </c:pt>
                <c:pt idx="1">
                  <c:v>8.6227104943694606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2">
                  <c:v>9.5955163571390862</c:v>
                </c:pt>
                <c:pt idx="3">
                  <c:v>9.7105403345127854</c:v>
                </c:pt>
                <c:pt idx="4">
                  <c:v>9.7090863395246085</c:v>
                </c:pt>
                <c:pt idx="5">
                  <c:v>8.7881765474524212</c:v>
                </c:pt>
                <c:pt idx="6">
                  <c:v>8.6855730681605259</c:v>
                </c:pt>
                <c:pt idx="7">
                  <c:v>8.7308956800857924</c:v>
                </c:pt>
                <c:pt idx="8">
                  <c:v>9.7945676875327425</c:v>
                </c:pt>
                <c:pt idx="9">
                  <c:v>9.7616802034714691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7.3095822512972903</c:v>
                </c:pt>
                <c:pt idx="1">
                  <c:v>7.0377551741036166</c:v>
                </c:pt>
                <c:pt idx="2">
                  <c:v>8.4743522823232471</c:v>
                </c:pt>
                <c:pt idx="3">
                  <c:v>7.378127608968553</c:v>
                </c:pt>
                <c:pt idx="4">
                  <c:v>7.4144418590025483</c:v>
                </c:pt>
                <c:pt idx="5">
                  <c:v>7.0824617612088296</c:v>
                </c:pt>
                <c:pt idx="6">
                  <c:v>8.1432644960205494</c:v>
                </c:pt>
                <c:pt idx="7">
                  <c:v>8.1123887723333947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2">
                  <c:v>9.1499589380872948</c:v>
                </c:pt>
                <c:pt idx="3">
                  <c:v>9.1258857826597808</c:v>
                </c:pt>
                <c:pt idx="4">
                  <c:v>9.1850404473065517</c:v>
                </c:pt>
                <c:pt idx="5">
                  <c:v>8.8894692421875305</c:v>
                </c:pt>
                <c:pt idx="6">
                  <c:v>8.7165084192085995</c:v>
                </c:pt>
                <c:pt idx="7">
                  <c:v>9.0059487996864416</c:v>
                </c:pt>
                <c:pt idx="8">
                  <c:v>9.4260615782329218</c:v>
                </c:pt>
                <c:pt idx="9">
                  <c:v>9.3766039431720696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9.0945541307761548</c:v>
                </c:pt>
                <c:pt idx="1">
                  <c:v>8.5006450892464542</c:v>
                </c:pt>
                <c:pt idx="2">
                  <c:v>8.6688556546514892</c:v>
                </c:pt>
                <c:pt idx="3">
                  <c:v>8.5621973709395363</c:v>
                </c:pt>
                <c:pt idx="4">
                  <c:v>8.7971922037179819</c:v>
                </c:pt>
                <c:pt idx="5">
                  <c:v>8.7276543528312533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2">
                  <c:v>8.4272209214505303</c:v>
                </c:pt>
                <c:pt idx="3">
                  <c:v>8.5989124627169478</c:v>
                </c:pt>
                <c:pt idx="4">
                  <c:v>9.0661413714853492</c:v>
                </c:pt>
                <c:pt idx="5">
                  <c:v>7.7786464994612121</c:v>
                </c:pt>
                <c:pt idx="6">
                  <c:v>7.742556474207932</c:v>
                </c:pt>
                <c:pt idx="7">
                  <c:v>8.2689288923949196</c:v>
                </c:pt>
                <c:pt idx="8">
                  <c:v>8.5685855798750428</c:v>
                </c:pt>
                <c:pt idx="9">
                  <c:v>8.5442782849230774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6.4017728041641826</c:v>
                </c:pt>
                <c:pt idx="1">
                  <c:v>6.6731498338129853</c:v>
                </c:pt>
                <c:pt idx="2">
                  <c:v>7.1494572926781723</c:v>
                </c:pt>
                <c:pt idx="3">
                  <c:v>8.6227104943694606</c:v>
                </c:pt>
                <c:pt idx="4">
                  <c:v>6.361212587320999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7.5627687641696664</c:v>
                </c:pt>
                <c:pt idx="1">
                  <c:v>7.409102394280751</c:v>
                </c:pt>
                <c:pt idx="2">
                  <c:v>7.7773380362945304</c:v>
                </c:pt>
                <c:pt idx="3">
                  <c:v>9.1258539919523542</c:v>
                </c:pt>
                <c:pt idx="4">
                  <c:v>6.8582841671228882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2">
                  <c:v>9.4853758454727242</c:v>
                </c:pt>
                <c:pt idx="3">
                  <c:v>9.4620133304377152</c:v>
                </c:pt>
                <c:pt idx="4">
                  <c:v>9.5309192288970834</c:v>
                </c:pt>
                <c:pt idx="5">
                  <c:v>9.4476563882047113</c:v>
                </c:pt>
                <c:pt idx="6">
                  <c:v>8.9744583171476027</c:v>
                </c:pt>
                <c:pt idx="7">
                  <c:v>9.2141008224699288</c:v>
                </c:pt>
                <c:pt idx="8">
                  <c:v>9.5628753723846334</c:v>
                </c:pt>
                <c:pt idx="9">
                  <c:v>9.4139883491455141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9.0481728395805554</c:v>
                </c:pt>
                <c:pt idx="1">
                  <c:v>9.0093104456126305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2">
                  <c:v>9.1377114625261981</c:v>
                </c:pt>
                <c:pt idx="3">
                  <c:v>9.4887282725450319</c:v>
                </c:pt>
                <c:pt idx="4">
                  <c:v>9.486110845903637</c:v>
                </c:pt>
                <c:pt idx="5">
                  <c:v>9.2572307072513311</c:v>
                </c:pt>
                <c:pt idx="6">
                  <c:v>9.2936395683095778</c:v>
                </c:pt>
                <c:pt idx="7">
                  <c:v>9.0985727596274586</c:v>
                </c:pt>
                <c:pt idx="8">
                  <c:v>9.7179322752107691</c:v>
                </c:pt>
                <c:pt idx="9">
                  <c:v>9.262137366618223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8.2716412142105504</c:v>
                </c:pt>
                <c:pt idx="1">
                  <c:v>8.3284735629790951</c:v>
                </c:pt>
                <c:pt idx="2">
                  <c:v>8.5455225729397082</c:v>
                </c:pt>
                <c:pt idx="3">
                  <c:v>8.537812218505211</c:v>
                </c:pt>
                <c:pt idx="4">
                  <c:v>9.1128635444241706</c:v>
                </c:pt>
                <c:pt idx="5">
                  <c:v>8.7590191377813209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6.6402247463638648</c:v>
                </c:pt>
                <c:pt idx="1">
                  <c:v>5.9089275715746377</c:v>
                </c:pt>
                <c:pt idx="2">
                  <c:v>6.1471757655261161</c:v>
                </c:pt>
                <c:pt idx="3">
                  <c:v>5.7301198463503287</c:v>
                </c:pt>
                <c:pt idx="4">
                  <c:v>6.0718292215677554</c:v>
                </c:pt>
                <c:pt idx="5">
                  <c:v>7.0775535888635623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2">
                  <c:v>9.0131730874342928</c:v>
                </c:pt>
                <c:pt idx="3">
                  <c:v>9.1392952015388573</c:v>
                </c:pt>
                <c:pt idx="4">
                  <c:v>8.8653088945706937</c:v>
                </c:pt>
                <c:pt idx="5">
                  <c:v>8.8742774786223411</c:v>
                </c:pt>
                <c:pt idx="6">
                  <c:v>8.8868114450002924</c:v>
                </c:pt>
                <c:pt idx="7">
                  <c:v>8.6971517150991513</c:v>
                </c:pt>
                <c:pt idx="8">
                  <c:v>9.148751196658587</c:v>
                </c:pt>
                <c:pt idx="9">
                  <c:v>9.1357562317326817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8.7691882926851452</c:v>
                </c:pt>
                <c:pt idx="1">
                  <c:v>9.522025895518345</c:v>
                </c:pt>
                <c:pt idx="2">
                  <c:v>9.2403704346500959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6.4882546096479121</c:v>
                </c:pt>
                <c:pt idx="1">
                  <c:v>7.2074468454638518</c:v>
                </c:pt>
                <c:pt idx="2">
                  <c:v>7.6937919347136861</c:v>
                </c:pt>
                <c:pt idx="3">
                  <c:v>7.5465506402093228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7.3200063074997752</c:v>
                </c:pt>
                <c:pt idx="1">
                  <c:v>7.2383972917332668</c:v>
                </c:pt>
                <c:pt idx="2">
                  <c:v>7.1072662643099314</c:v>
                </c:pt>
                <c:pt idx="3">
                  <c:v>6.6490957046650996</c:v>
                </c:pt>
                <c:pt idx="4">
                  <c:v>7.4112122482139</c:v>
                </c:pt>
                <c:pt idx="5">
                  <c:v>8.1883705316496922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4.9464916429379766</c:v>
                </c:pt>
                <c:pt idx="1">
                  <c:v>5.4058068109986754</c:v>
                </c:pt>
                <c:pt idx="2">
                  <c:v>5.5659596447577711</c:v>
                </c:pt>
                <c:pt idx="3">
                  <c:v>6.96259328485894</c:v>
                </c:pt>
                <c:pt idx="4">
                  <c:v>6.5744422133548639</c:v>
                </c:pt>
                <c:pt idx="5">
                  <c:v>6.1358314319050269</c:v>
                </c:pt>
                <c:pt idx="6">
                  <c:v>6.529664293142865</c:v>
                </c:pt>
                <c:pt idx="7">
                  <c:v>6.4720814612804194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Sheet1!$B$2:$B$6</c:f>
              <c:numCache>
                <c:formatCode>0.0</c:formatCode>
                <c:ptCount val="5"/>
                <c:pt idx="0">
                  <c:v>8.5785899094586604</c:v>
                </c:pt>
                <c:pt idx="1">
                  <c:v>8.535828862750602</c:v>
                </c:pt>
                <c:pt idx="2">
                  <c:v>8.3530644828689766</c:v>
                </c:pt>
                <c:pt idx="3">
                  <c:v>8.285968593218108</c:v>
                </c:pt>
                <c:pt idx="4">
                  <c:v>8.2558509334451013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Leicester NHS Trust</c:v>
                </c:pt>
                <c:pt idx="2">
                  <c:v>Nottingham University Hospitals NHS Trust</c:v>
                </c:pt>
                <c:pt idx="3">
                  <c:v>Birmingham Women's and Children's NHS Foundation Trust</c:v>
                </c:pt>
                <c:pt idx="4">
                  <c:v>University Hospitals Birmingham NHS Foundation Trust</c:v>
                </c:pt>
              </c:strCache>
            </c:strRef>
          </c:cat>
          <c:val>
            <c:numRef>
              <c:f>Sheet1!$C$2:$C$6</c:f>
              <c:numCache>
                <c:formatCode>0.0</c:formatCode>
                <c:ptCount val="5"/>
                <c:pt idx="0">
                  <c:v>1.4214100905413396</c:v>
                </c:pt>
                <c:pt idx="1">
                  <c:v>1.464171137249398</c:v>
                </c:pt>
                <c:pt idx="2">
                  <c:v>1.6469355171310234</c:v>
                </c:pt>
                <c:pt idx="3">
                  <c:v>1.714031406781892</c:v>
                </c:pt>
                <c:pt idx="4">
                  <c:v>1.7441490665548987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2">
                  <c:v>8.4089082448556365</c:v>
                </c:pt>
                <c:pt idx="3">
                  <c:v>8.7939303786642569</c:v>
                </c:pt>
                <c:pt idx="4">
                  <c:v>8.3790504607078145</c:v>
                </c:pt>
                <c:pt idx="5">
                  <c:v>8.454790067546174</c:v>
                </c:pt>
                <c:pt idx="6">
                  <c:v>8.0836807684163219</c:v>
                </c:pt>
                <c:pt idx="7">
                  <c:v>8.401051811046905</c:v>
                </c:pt>
                <c:pt idx="8">
                  <c:v>8.8080520213564952</c:v>
                </c:pt>
                <c:pt idx="9">
                  <c:v>9.0447038477550379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2">
                  <c:v>7.8868231831306046</c:v>
                </c:pt>
                <c:pt idx="3">
                  <c:v>7.7878432130915733</c:v>
                </c:pt>
                <c:pt idx="4">
                  <c:v>7.8223247036942984</c:v>
                </c:pt>
                <c:pt idx="5">
                  <c:v>7.2429702068704591</c:v>
                </c:pt>
                <c:pt idx="6">
                  <c:v>7.3771165094070223</c:v>
                </c:pt>
                <c:pt idx="7">
                  <c:v>7.4867515830506486</c:v>
                </c:pt>
                <c:pt idx="8">
                  <c:v>7.5592712275833973</c:v>
                </c:pt>
                <c:pt idx="9">
                  <c:v>8.042374317703521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7.579545441429314</c:v>
                </c:pt>
                <c:pt idx="1">
                  <c:v>8.1024304648579921</c:v>
                </c:pt>
                <c:pt idx="2">
                  <c:v>8.11765954959073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1">
                  <c:v>5.0357310359676983</c:v>
                </c:pt>
                <c:pt idx="2">
                  <c:v>5.1311728179447442</c:v>
                </c:pt>
                <c:pt idx="3">
                  <c:v>5.496414323937806</c:v>
                </c:pt>
                <c:pt idx="4">
                  <c:v>2.5326741822706551</c:v>
                </c:pt>
                <c:pt idx="5">
                  <c:v>4.8569413055990269</c:v>
                </c:pt>
                <c:pt idx="6">
                  <c:v>4.352118366313344</c:v>
                </c:pt>
                <c:pt idx="7">
                  <c:v>8.9883286832866247</c:v>
                </c:pt>
                <c:pt idx="8">
                  <c:v>9.2389054552853107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7.1005751175118137</c:v>
                </c:pt>
                <c:pt idx="1">
                  <c:v>7.7346111675051894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2">
                  <c:v>9.4186681716131773</c:v>
                </c:pt>
                <c:pt idx="3">
                  <c:v>8.8307274148300561</c:v>
                </c:pt>
                <c:pt idx="4">
                  <c:v>9.6176595981988875</c:v>
                </c:pt>
                <c:pt idx="5">
                  <c:v>8.6094680180496397</c:v>
                </c:pt>
                <c:pt idx="6">
                  <c:v>8.8201571344196914</c:v>
                </c:pt>
                <c:pt idx="7">
                  <c:v>9.0933149154548847</c:v>
                </c:pt>
                <c:pt idx="8">
                  <c:v>8.9124003159117784</c:v>
                </c:pt>
                <c:pt idx="9">
                  <c:v>9.3530942591372739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8.4089575728785011</c:v>
                </c:pt>
                <c:pt idx="1">
                  <c:v>8.6049158731474513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8.1367589395097824</c:v>
                </c:pt>
                <c:pt idx="1">
                  <c:v>8.1618556134766287</c:v>
                </c:pt>
                <c:pt idx="2">
                  <c:v>8.4831550257297597</c:v>
                </c:pt>
                <c:pt idx="3">
                  <c:v>8.5171156091078295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2">
                  <c:v>8.1533094304552378</c:v>
                </c:pt>
                <c:pt idx="3">
                  <c:v>7.4371647123376228</c:v>
                </c:pt>
                <c:pt idx="4">
                  <c:v>7.6096416557212736</c:v>
                </c:pt>
                <c:pt idx="5">
                  <c:v>7.2038656493629203</c:v>
                </c:pt>
                <c:pt idx="6">
                  <c:v>7.2986028321978242</c:v>
                </c:pt>
                <c:pt idx="7">
                  <c:v>7.0011326624393702</c:v>
                </c:pt>
                <c:pt idx="8">
                  <c:v>6.5941542557532973</c:v>
                </c:pt>
                <c:pt idx="9">
                  <c:v>7.1494572926781723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2">
                  <c:v>7.6918263460930101</c:v>
                </c:pt>
                <c:pt idx="3">
                  <c:v>8.9655028137427255</c:v>
                </c:pt>
                <c:pt idx="4">
                  <c:v>7.4684824204072759</c:v>
                </c:pt>
                <c:pt idx="5">
                  <c:v>6.2113657653509797</c:v>
                </c:pt>
                <c:pt idx="6">
                  <c:v>6.2381424580210876</c:v>
                </c:pt>
                <c:pt idx="7">
                  <c:v>6.5962056599616083</c:v>
                </c:pt>
                <c:pt idx="8">
                  <c:v>6.1424047887827307</c:v>
                </c:pt>
                <c:pt idx="9">
                  <c:v>6.7760219186807138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7.5483685522199693</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8.8224136873465895</c:v>
                </c:pt>
                <c:pt idx="1">
                  <c:v>8.2986403635198371</c:v>
                </c:pt>
                <c:pt idx="2">
                  <c:v>8.2234966961218348</c:v>
                </c:pt>
                <c:pt idx="3">
                  <c:v>8.3390475618817828</c:v>
                </c:pt>
                <c:pt idx="4">
                  <c:v>8.3314161972801806</c:v>
                </c:pt>
                <c:pt idx="5">
                  <c:v>8.3602244868590088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2">
                  <c:v>8.8419481850362409</c:v>
                </c:pt>
                <c:pt idx="3">
                  <c:v>8.5342924631762926</c:v>
                </c:pt>
                <c:pt idx="4">
                  <c:v>8.9940425892364022</c:v>
                </c:pt>
                <c:pt idx="5">
                  <c:v>8.5827699424647292</c:v>
                </c:pt>
                <c:pt idx="6">
                  <c:v>8.2687709633027673</c:v>
                </c:pt>
                <c:pt idx="7">
                  <c:v>8.5076380254606043</c:v>
                </c:pt>
                <c:pt idx="8">
                  <c:v>8.7789266231438017</c:v>
                </c:pt>
                <c:pt idx="9">
                  <c:v>8.3591186856552095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9.2450319701576991</c:v>
                </c:pt>
                <c:pt idx="1">
                  <c:v>9.4336007447081691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2">
                  <c:v>8.2857233594469957</c:v>
                </c:pt>
                <c:pt idx="3">
                  <c:v>8.2282724784459838</c:v>
                </c:pt>
                <c:pt idx="4">
                  <c:v>8.3265964660862881</c:v>
                </c:pt>
                <c:pt idx="5">
                  <c:v>8.4670025636947255</c:v>
                </c:pt>
                <c:pt idx="6">
                  <c:v>8.1433087109197473</c:v>
                </c:pt>
                <c:pt idx="7">
                  <c:v>8.1655815843559552</c:v>
                </c:pt>
                <c:pt idx="8">
                  <c:v>7.9902152902476624</c:v>
                </c:pt>
                <c:pt idx="9">
                  <c:v>8.2759903076615622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8.2818534827167056</c:v>
                </c:pt>
                <c:pt idx="1">
                  <c:v>8.0358325423940844</c:v>
                </c:pt>
                <c:pt idx="2">
                  <c:v>8.039798842152754</c:v>
                </c:pt>
                <c:pt idx="3">
                  <c:v>7.7553686614524739</c:v>
                </c:pt>
                <c:pt idx="4">
                  <c:v>7.373655115619397</c:v>
                </c:pt>
                <c:pt idx="5">
                  <c:v>8.2767177379372434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7.5370709806397977</c:v>
                </c:pt>
                <c:pt idx="1">
                  <c:v>6.8823315785810122</c:v>
                </c:pt>
                <c:pt idx="2">
                  <c:v>6.9753467235683537</c:v>
                </c:pt>
                <c:pt idx="3">
                  <c:v>7.2471537147807812</c:v>
                </c:pt>
                <c:pt idx="4">
                  <c:v>6.4619470265527443</c:v>
                </c:pt>
                <c:pt idx="5">
                  <c:v>6.6731498338129853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6.2095446220433592</c:v>
                </c:pt>
                <c:pt idx="1">
                  <c:v>7.3525099217266314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7.0140842402103463</c:v>
                </c:pt>
                <c:pt idx="1">
                  <c:v>6.9112288151395642</c:v>
                </c:pt>
                <c:pt idx="2">
                  <c:v>6.0827809034513569</c:v>
                </c:pt>
                <c:pt idx="3">
                  <c:v>5.9750349090252328</c:v>
                </c:pt>
                <c:pt idx="4">
                  <c:v>6.5074966141386437</c:v>
                </c:pt>
                <c:pt idx="5">
                  <c:v>6.361212587320999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7.3745361943037526</c:v>
                </c:pt>
                <c:pt idx="1">
                  <c:v>7.419566517055685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6.2665927054571293</c:v>
                </c:pt>
                <c:pt idx="2">
                  <c:v>4.900826520299101</c:v>
                </c:pt>
                <c:pt idx="4">
                  <c:v>7.1746168138452644</c:v>
                </c:pt>
                <c:pt idx="5">
                  <c:v>6.2635327658067226</c:v>
                </c:pt>
                <c:pt idx="6">
                  <c:v>5.6469242062303637</c:v>
                </c:pt>
                <c:pt idx="7">
                  <c:v>4.8953259212006497</c:v>
                </c:pt>
                <c:pt idx="8">
                  <c:v>7.2012553598935281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Sheet1!$B$2:$B$6</c:f>
              <c:numCache>
                <c:formatCode>0.0</c:formatCode>
                <c:ptCount val="5"/>
                <c:pt idx="0">
                  <c:v>6.2869703189446984</c:v>
                </c:pt>
                <c:pt idx="1">
                  <c:v>6.340509991999653</c:v>
                </c:pt>
                <c:pt idx="2">
                  <c:v>6.5152433757553112</c:v>
                </c:pt>
                <c:pt idx="3">
                  <c:v>6.6406501134718514</c:v>
                </c:pt>
                <c:pt idx="4">
                  <c:v>6.9741429162396971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North Midlands NHS Trust</c:v>
                </c:pt>
                <c:pt idx="1">
                  <c:v>Kettering General Hospital NHS Foundation Trust</c:v>
                </c:pt>
                <c:pt idx="2">
                  <c:v>The Dudley Group NHS Foundation Trust</c:v>
                </c:pt>
                <c:pt idx="3">
                  <c:v>University Hospitals Coventry and Warwickshire NHS Trust</c:v>
                </c:pt>
                <c:pt idx="4">
                  <c:v>Worcestershire Acute Hospitals NHS Trust</c:v>
                </c:pt>
              </c:strCache>
            </c:strRef>
          </c:cat>
          <c:val>
            <c:numRef>
              <c:f>Sheet1!$C$2:$C$6</c:f>
              <c:numCache>
                <c:formatCode>0.0</c:formatCode>
                <c:ptCount val="5"/>
                <c:pt idx="0">
                  <c:v>3.7130296810553016</c:v>
                </c:pt>
                <c:pt idx="1">
                  <c:v>3.659490008000347</c:v>
                </c:pt>
                <c:pt idx="2">
                  <c:v>3.4847566242446888</c:v>
                </c:pt>
                <c:pt idx="3">
                  <c:v>3.3593498865281486</c:v>
                </c:pt>
                <c:pt idx="4">
                  <c:v>3.0258570837603029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6.3830024275587309</c:v>
                </c:pt>
                <c:pt idx="1">
                  <c:v>7.2192703592835707</c:v>
                </c:pt>
                <c:pt idx="2">
                  <c:v>6.8337063475898701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6.5346540776569206E-2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0.59359756692244847</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0.16549056361036207</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1.7276979142315696</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0.16549056361036207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0.58613614274788617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6.7458736602484093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0.96052631578947367</c:v>
                </c:pt>
                <c:pt idx="1">
                  <c:v>6.5789473684210523E-3</c:v>
                </c:pt>
                <c:pt idx="2">
                  <c:v>1.3157894736842099E-2</c:v>
                </c:pt>
                <c:pt idx="3">
                  <c:v>6.5789473684210523E-3</c:v>
                </c:pt>
                <c:pt idx="4">
                  <c:v>1.3157894736842099E-2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0.31836738141543464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0.86980896024875598</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0.24249623496808503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2.531626155735303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0.1049418033650884</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8.3508634441915301</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8.4252936192539263</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Sheet1!$B$2:$B$6</c:f>
              <c:numCache>
                <c:formatCode>0.0</c:formatCode>
                <c:ptCount val="5"/>
                <c:pt idx="0">
                  <c:v>9.1818636330657917</c:v>
                </c:pt>
                <c:pt idx="1">
                  <c:v>8.8858553804094083</c:v>
                </c:pt>
                <c:pt idx="2">
                  <c:v>8.7471253466595407</c:v>
                </c:pt>
                <c:pt idx="3">
                  <c:v>8.740724794634513</c:v>
                </c:pt>
                <c:pt idx="4">
                  <c:v>8.7124634584887932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The Royal Wolverhampton NHS Trust</c:v>
                </c:pt>
                <c:pt idx="2">
                  <c:v>Walsall Healthcare NHS Trust</c:v>
                </c:pt>
                <c:pt idx="3">
                  <c:v>Chesterfield Royal Hospital NHS Foundation Trust</c:v>
                </c:pt>
                <c:pt idx="4">
                  <c:v>Sherwood Forest Hospitals NHS Foundation Trust</c:v>
                </c:pt>
              </c:strCache>
            </c:strRef>
          </c:cat>
          <c:val>
            <c:numRef>
              <c:f>Sheet1!$C$2:$C$6</c:f>
              <c:numCache>
                <c:formatCode>0.0</c:formatCode>
                <c:ptCount val="5"/>
                <c:pt idx="0">
                  <c:v>0.81813636693420833</c:v>
                </c:pt>
                <c:pt idx="1">
                  <c:v>1.1141446195905917</c:v>
                </c:pt>
                <c:pt idx="2">
                  <c:v>1.2528746533404593</c:v>
                </c:pt>
                <c:pt idx="3">
                  <c:v>1.259275205365487</c:v>
                </c:pt>
                <c:pt idx="4">
                  <c:v>1.2875365415112068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Sheet1!$B$2:$B$6</c:f>
              <c:numCache>
                <c:formatCode>0.0</c:formatCode>
                <c:ptCount val="5"/>
                <c:pt idx="0">
                  <c:v>7.6537476744776374</c:v>
                </c:pt>
                <c:pt idx="1">
                  <c:v>8.0751463520561373</c:v>
                </c:pt>
                <c:pt idx="2">
                  <c:v>8.1779375517580597</c:v>
                </c:pt>
                <c:pt idx="3">
                  <c:v>8.2121036989681606</c:v>
                </c:pt>
                <c:pt idx="4">
                  <c:v>8.2749955409331299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University Hospitals of Leicester NHS Trust</c:v>
                </c:pt>
                <c:pt idx="2">
                  <c:v>The Dudley Group NHS Foundation Trust</c:v>
                </c:pt>
                <c:pt idx="3">
                  <c:v>Worcestershire Acute Hospitals NHS Trust</c:v>
                </c:pt>
                <c:pt idx="4">
                  <c:v>University Hospitals of Derby and Burton NHS Foundation Trust</c:v>
                </c:pt>
              </c:strCache>
            </c:strRef>
          </c:cat>
          <c:val>
            <c:numRef>
              <c:f>Sheet1!$C$2:$C$6</c:f>
              <c:numCache>
                <c:formatCode>0.0</c:formatCode>
                <c:ptCount val="5"/>
                <c:pt idx="0">
                  <c:v>2.3462523255223626</c:v>
                </c:pt>
                <c:pt idx="1">
                  <c:v>1.9248536479438627</c:v>
                </c:pt>
                <c:pt idx="2">
                  <c:v>1.8220624482419403</c:v>
                </c:pt>
                <c:pt idx="3">
                  <c:v>1.7878963010318394</c:v>
                </c:pt>
                <c:pt idx="4">
                  <c:v>1.7250044590668701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0.3782186593735144</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0.47916152793598776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0.13358665152495242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1.3946256159489501</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0.13358665152495242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0.16335926266943801</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8.7189097572643828</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0.20110435337519661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0.33495458987593629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9.338283536072467E-2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0.97490350119064928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5.7016277968873652E-2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8.9733666906709271</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7.8827256286084335E-2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0.32127262330979711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8.956840537566535E-2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0.93508139541373581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8.956840537566535E-2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0.167205287063382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8.9028972577458543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1.2160298743669937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0.48123415389492585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0.13416448414626281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1.4006581062180832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0.13416448414626281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0.48123415389492585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2.3447767648985263E-3</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7.1060007713345419</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8.6460803014419181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Sheet1!$B$2:$B$6</c:f>
              <c:numCache>
                <c:formatCode>0.0</c:formatCode>
                <c:ptCount val="5"/>
                <c:pt idx="0">
                  <c:v>9.4466963738434586</c:v>
                </c:pt>
                <c:pt idx="1">
                  <c:v>9.0924965396332134</c:v>
                </c:pt>
                <c:pt idx="2">
                  <c:v>9.0744941186260952</c:v>
                </c:pt>
                <c:pt idx="3">
                  <c:v>9.0470668350651735</c:v>
                </c:pt>
                <c:pt idx="4">
                  <c:v>8.9442748974871247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Wye Valley NHS Trust</c:v>
                </c:pt>
                <c:pt idx="2">
                  <c:v>United Lincolnshire Teaching Hospitals NHS Trust</c:v>
                </c:pt>
                <c:pt idx="3">
                  <c:v>Chesterfield Royal Hospital NHS Foundation Trust</c:v>
                </c:pt>
                <c:pt idx="4">
                  <c:v>Sherwood Forest Hospitals NHS Foundation Trust</c:v>
                </c:pt>
              </c:strCache>
            </c:strRef>
          </c:cat>
          <c:val>
            <c:numRef>
              <c:f>Sheet1!$C$2:$C$6</c:f>
              <c:numCache>
                <c:formatCode>0.0</c:formatCode>
                <c:ptCount val="5"/>
                <c:pt idx="0">
                  <c:v>0.55330362615654138</c:v>
                </c:pt>
                <c:pt idx="1">
                  <c:v>0.90750346036678664</c:v>
                </c:pt>
                <c:pt idx="2">
                  <c:v>0.92550588137390477</c:v>
                </c:pt>
                <c:pt idx="3">
                  <c:v>0.95293316493482649</c:v>
                </c:pt>
                <c:pt idx="4">
                  <c:v>1.0557251025128753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0.79354838709677422</c:v>
                </c:pt>
                <c:pt idx="1">
                  <c:v>3.2258064516129031E-2</c:v>
                </c:pt>
                <c:pt idx="2">
                  <c:v>0.1290322580645161</c:v>
                </c:pt>
                <c:pt idx="3">
                  <c:v>6.4516129032258056E-3</c:v>
                </c:pt>
                <c:pt idx="4">
                  <c:v>1.935483870967742E-2</c:v>
                </c:pt>
                <c:pt idx="5">
                  <c:v>1.935483870967742E-2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Sheet1!$B$2:$B$6</c:f>
              <c:numCache>
                <c:formatCode>0.0</c:formatCode>
                <c:ptCount val="5"/>
                <c:pt idx="0">
                  <c:v>7.7610740002369214</c:v>
                </c:pt>
                <c:pt idx="1">
                  <c:v>8.352808206999125</c:v>
                </c:pt>
                <c:pt idx="2">
                  <c:v>8.3625420818234772</c:v>
                </c:pt>
                <c:pt idx="3">
                  <c:v>8.4672018746031075</c:v>
                </c:pt>
                <c:pt idx="4">
                  <c:v>8.5124840617729873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The Dudley Group NHS Foundation Trust</c:v>
                </c:pt>
                <c:pt idx="3">
                  <c:v>University Hospitals of Derby and Burton NHS Foundation Trust</c:v>
                </c:pt>
                <c:pt idx="4">
                  <c:v>University Hospitals of Leicester NHS Trust</c:v>
                </c:pt>
              </c:strCache>
            </c:strRef>
          </c:cat>
          <c:val>
            <c:numRef>
              <c:f>Sheet1!$C$2:$C$6</c:f>
              <c:numCache>
                <c:formatCode>0.0</c:formatCode>
                <c:ptCount val="5"/>
                <c:pt idx="0">
                  <c:v>2.2389259997630786</c:v>
                </c:pt>
                <c:pt idx="1">
                  <c:v>1.647191793000875</c:v>
                </c:pt>
                <c:pt idx="2">
                  <c:v>1.6374579181765228</c:v>
                </c:pt>
                <c:pt idx="3">
                  <c:v>1.5327981253968925</c:v>
                </c:pt>
                <c:pt idx="4">
                  <c:v>1.4875159382270127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0.73489486432916973</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0.48789706588699389</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0.13602205419421765</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1.4200508729558043</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0.13602205419421587</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0.2215332521148099</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8.4621729861276318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0.52528713604045407</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0.43199579754452166</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0.12043719852762003</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1.257347199457076</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0.12043719852762003</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0.12583755980113409</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9.0489180330947008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0.43137328419724952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0.21847116543320944</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6.0908127517439681E-2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0.63587217649092764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6.0908127517439681E-2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6.6492763952732403E-2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9.3272468099149854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0.38383977166062433</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0.60989205204030394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0.17003334423507965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1.7751238969517376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0.17003334423507965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0.60989205204030306</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0.12261471739233265</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6.9501542183598506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0.20597371221506133</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0.2934814094134186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8.1820422723087205E-2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0.85419356002102376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8.1820422723087205E-2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0.1131531224391793</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8.9956484934254153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0.31453132180090826</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0.10573415546368281</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1.1038495239386741</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0.10573415546368281</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0.20366587234929945</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8.5900454251631029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9.7013984778265616E-2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0.33525530053066621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9.3466671242993016E-2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0.97577873586126529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9.3466671242993016E-2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0.11877521066645258</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8.6785649451202058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0.45605895818470188</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0.52940336994685655</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0.14759370144314676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1.5408572221520629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0.14759370144314587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1.4493023496450874E-2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8.529696876434377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0.59272943964170999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0.25488536452908761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7.1060133973665174E-2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0.74185767800256031</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7.1060133973665174E-2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3.8038475097193825E-2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9.2322749253369896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0.5714285714285714</c:v>
                </c:pt>
                <c:pt idx="1">
                  <c:v>1.298701298701299E-2</c:v>
                </c:pt>
                <c:pt idx="2">
                  <c:v>0.2467532467532467</c:v>
                </c:pt>
                <c:pt idx="3">
                  <c:v>3.896103896103896E-2</c:v>
                </c:pt>
                <c:pt idx="4">
                  <c:v>0</c:v>
                </c:pt>
                <c:pt idx="5">
                  <c:v>2.5974025974025969E-2</c:v>
                </c:pt>
                <c:pt idx="6">
                  <c:v>3.2467532467532458E-2</c:v>
                </c:pt>
                <c:pt idx="7">
                  <c:v>2.5974025974025969E-2</c:v>
                </c:pt>
                <c:pt idx="8">
                  <c:v>4.5454545454545463E-2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8.3040717564259445</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Sheet1!$B$2:$B$6</c:f>
              <c:numCache>
                <c:formatCode>0.0</c:formatCode>
                <c:ptCount val="5"/>
                <c:pt idx="0">
                  <c:v>9.0212601997251518</c:v>
                </c:pt>
                <c:pt idx="1">
                  <c:v>8.9173863725953755</c:v>
                </c:pt>
                <c:pt idx="2">
                  <c:v>8.8233312203822116</c:v>
                </c:pt>
                <c:pt idx="3">
                  <c:v>8.7268245635986066</c:v>
                </c:pt>
                <c:pt idx="4">
                  <c:v>8.5771969098504766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The Shrewsbury and Telford Hospital NHS Trust</c:v>
                </c:pt>
                <c:pt idx="2">
                  <c:v>United Lincolnshire Teaching Hospitals NHS Trust</c:v>
                </c:pt>
                <c:pt idx="3">
                  <c:v>Nottingham University Hospitals NHS Trust</c:v>
                </c:pt>
                <c:pt idx="4">
                  <c:v>The Royal Wolverhampton NHS Trust</c:v>
                </c:pt>
              </c:strCache>
            </c:strRef>
          </c:cat>
          <c:val>
            <c:numRef>
              <c:f>Sheet1!$C$2:$C$6</c:f>
              <c:numCache>
                <c:formatCode>0.0</c:formatCode>
                <c:ptCount val="5"/>
                <c:pt idx="0">
                  <c:v>0.97873980027484819</c:v>
                </c:pt>
                <c:pt idx="1">
                  <c:v>1.0826136274046245</c:v>
                </c:pt>
                <c:pt idx="2">
                  <c:v>1.1766687796177884</c:v>
                </c:pt>
                <c:pt idx="3">
                  <c:v>1.2731754364013934</c:v>
                </c:pt>
                <c:pt idx="4">
                  <c:v>1.4228030901495234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Sheet1!$B$2:$B$6</c:f>
              <c:numCache>
                <c:formatCode>0.0</c:formatCode>
                <c:ptCount val="5"/>
                <c:pt idx="0">
                  <c:v>7.6777718234768946</c:v>
                </c:pt>
                <c:pt idx="1">
                  <c:v>8.0261721547481493</c:v>
                </c:pt>
                <c:pt idx="2">
                  <c:v>8.0392213851846552</c:v>
                </c:pt>
                <c:pt idx="3">
                  <c:v>8.0489482643134735</c:v>
                </c:pt>
                <c:pt idx="4">
                  <c:v>8.0599649480460478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Worcestershire Acute Hospitals NHS Trust</c:v>
                </c:pt>
                <c:pt idx="2">
                  <c:v>George Eliot Hospital NHS Trust</c:v>
                </c:pt>
                <c:pt idx="3">
                  <c:v>Birmingham Women's and Children's NHS Foundation Trust</c:v>
                </c:pt>
                <c:pt idx="4">
                  <c:v>Walsall Healthcare NHS Trust</c:v>
                </c:pt>
              </c:strCache>
            </c:strRef>
          </c:cat>
          <c:val>
            <c:numRef>
              <c:f>Sheet1!$C$2:$C$6</c:f>
              <c:numCache>
                <c:formatCode>0.0</c:formatCode>
                <c:ptCount val="5"/>
                <c:pt idx="0">
                  <c:v>2.3222281765231054</c:v>
                </c:pt>
                <c:pt idx="1">
                  <c:v>1.9738278452518507</c:v>
                </c:pt>
                <c:pt idx="2">
                  <c:v>1.9607786148153448</c:v>
                </c:pt>
                <c:pt idx="3">
                  <c:v>1.9510517356865265</c:v>
                </c:pt>
                <c:pt idx="4">
                  <c:v>1.9400350519539522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0.27779270804715139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0.13692805185033308</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1.4295093594496713</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0.13692805185033308</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2.2463276472477034E-2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8.6227104943694606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0.12684456104472375</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0.41773913225792825</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0.11646254683604518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1.2158524018836161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0.11646254683604518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0.39554630813180403</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9.0278616211871103</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0.30192364967834528</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0.88160434008313526</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0.24578469867744523</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2.5659572485042323</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0.19182682468050238</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6.4017728041641826</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0.99136051253365931</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0.19339379415471747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5.3916743896612829E-2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0.56288312723170009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5.3916743896612829E-2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0.16540329309472668</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9.7616802034714691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0.5378992808969576</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0.45405637871442917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0.126587523621283</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1.3215557174798018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0.12658752362128212</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0.32229151123380895</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7.7063336589374938</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8.6838009623227617</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Sheet1!$B$2:$B$6</c:f>
              <c:numCache>
                <c:formatCode>0.0</c:formatCode>
                <c:ptCount val="5"/>
                <c:pt idx="0">
                  <c:v>8.8549471412949377</c:v>
                </c:pt>
                <c:pt idx="1">
                  <c:v>8.782088734945777</c:v>
                </c:pt>
                <c:pt idx="2">
                  <c:v>8.7179062505577871</c:v>
                </c:pt>
                <c:pt idx="3">
                  <c:v>8.69700320353334</c:v>
                </c:pt>
                <c:pt idx="4">
                  <c:v>8.6838009623227617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Chesterfield Royal Hospital NHS Foundation Trust</c:v>
                </c:pt>
                <c:pt idx="2">
                  <c:v>United Lincolnshire Teaching Hospitals NHS Trust</c:v>
                </c:pt>
                <c:pt idx="3">
                  <c:v>Wye Valley NHS Trust</c:v>
                </c:pt>
                <c:pt idx="4">
                  <c:v>South Warwickshire University NHS Foundation Trust</c:v>
                </c:pt>
              </c:strCache>
            </c:strRef>
          </c:cat>
          <c:val>
            <c:numRef>
              <c:f>Sheet1!$C$2:$C$6</c:f>
              <c:numCache>
                <c:formatCode>0.0</c:formatCode>
                <c:ptCount val="5"/>
                <c:pt idx="0">
                  <c:v>1.1450528587050623</c:v>
                </c:pt>
                <c:pt idx="1">
                  <c:v>1.217911265054223</c:v>
                </c:pt>
                <c:pt idx="2">
                  <c:v>1.2820937494422129</c:v>
                </c:pt>
                <c:pt idx="3">
                  <c:v>1.30299679646666</c:v>
                </c:pt>
                <c:pt idx="4">
                  <c:v>1.3161990376772383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2.5806451612903229E-2</c:v>
                </c:pt>
                <c:pt idx="2">
                  <c:v>0.1290322580645161</c:v>
                </c:pt>
                <c:pt idx="3">
                  <c:v>0.38709677419354838</c:v>
                </c:pt>
                <c:pt idx="4">
                  <c:v>0.45806451612903221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Sheet1!$B$2:$B$6</c:f>
              <c:numCache>
                <c:formatCode>0.0</c:formatCode>
                <c:ptCount val="5"/>
                <c:pt idx="0">
                  <c:v>7.8951704063081634</c:v>
                </c:pt>
                <c:pt idx="1">
                  <c:v>8.0346380495701002</c:v>
                </c:pt>
                <c:pt idx="2">
                  <c:v>8.0764012619325261</c:v>
                </c:pt>
                <c:pt idx="3">
                  <c:v>8.0797386122751416</c:v>
                </c:pt>
                <c:pt idx="4">
                  <c:v>8.1644659064921701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Birmingham Women's and Children's NHS Foundation Trust</c:v>
                </c:pt>
                <c:pt idx="2">
                  <c:v>Sandwell and West Birmingham Hospitals NHS Trust</c:v>
                </c:pt>
                <c:pt idx="3">
                  <c:v>The Dudley Group NHS Foundation Trust</c:v>
                </c:pt>
                <c:pt idx="4">
                  <c:v>University Hospitals of Derby and Burton NHS Foundation Trust</c:v>
                </c:pt>
              </c:strCache>
            </c:strRef>
          </c:cat>
          <c:val>
            <c:numRef>
              <c:f>Sheet1!$C$2:$C$6</c:f>
              <c:numCache>
                <c:formatCode>0.0</c:formatCode>
                <c:ptCount val="5"/>
                <c:pt idx="0">
                  <c:v>2.1048295936918366</c:v>
                </c:pt>
                <c:pt idx="1">
                  <c:v>1.9653619504298998</c:v>
                </c:pt>
                <c:pt idx="2">
                  <c:v>1.9235987380674739</c:v>
                </c:pt>
                <c:pt idx="3">
                  <c:v>1.9202613877248584</c:v>
                </c:pt>
                <c:pt idx="4">
                  <c:v>1.8355340935078299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0.18517509648790664</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0.32832337149658919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9.1534101255041023E-2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0.95560298043176317</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9.1534101255041023E-2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0.23436168828537696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8.7276543528312533</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0.30654076793932816</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0.51841457613243414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0.14453010788568843</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1.5088737417420477</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0.14453010788568932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0.28269313638683968</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8.5442782849230774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2.7962534181742882E-2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0.54650375682872454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0.15236116145432543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1.5906288256671068</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0.15236116145432455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0.50008757167893236</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8.1123887723333947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0.3507458007415849</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0.21822294697426514</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6.0838926066898225E-2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0.63514972320323082</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6.0838926066898225E-2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0.19091026301053482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9.3766039431720696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0.45663601939657195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0.27724298423694016</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7.7293271190891133E-2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0.80693074280082655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7.7293271190891133E-2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0.10986526505978311</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9.262137366618223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0.55203646528959105</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0.29104689944737849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8.1141699546231294E-2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0.84710778672126352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8.1141699546231294E-2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0.29104689944737849</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7.5589847331869464E-3</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8.7590191377813209</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0.24642265259169172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0.21098459311077988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5.882092712749909E-2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0.61408210168777799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5.882092712749909E-2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0.17503433255765444</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9.4139883491455141</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0.21219961050442215</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0.33108265584296959</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9.230336910095005E-2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0.96363402718070645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9.230336910095005E-2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0.22325559611475576</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9.0093104456126305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0.75624657515505955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0.24619061507225304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6.8636102831620249E-2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0.71655113812029469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6.8636102831620249E-2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0.13761522644883684</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9.2403704346500959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0.22466305509382511</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0.4098930064712043</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0.11427510562846965</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1.1930158272210845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0.11427510562846876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0.24946246881541256</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7.5465506402093228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0.20223252572097916</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0.47645788388503973</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0.13283289577741275</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1.3867565132976987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0.13283289577741186</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0.47645788388503973</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8.3591936913178344E-2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7.0775535888635623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0.71876810446556849</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0.30116542995076312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8.3962670199118961E-2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0.87655831856293176</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8.3962670199118961E-2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0.17695523236533361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9.1357562317326817</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Sheet1!$B$2:$B$6</c:f>
              <c:numCache>
                <c:formatCode>0.0</c:formatCode>
                <c:ptCount val="5"/>
                <c:pt idx="0">
                  <c:v>8.18401586054412</c:v>
                </c:pt>
                <c:pt idx="1">
                  <c:v>8.1400799998501743</c:v>
                </c:pt>
                <c:pt idx="2">
                  <c:v>8.1339681194943605</c:v>
                </c:pt>
                <c:pt idx="3">
                  <c:v>7.9189589178342983</c:v>
                </c:pt>
                <c:pt idx="4">
                  <c:v>7.7932047323010556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Warwickshire University NHS Foundation Trust</c:v>
                </c:pt>
                <c:pt idx="1">
                  <c:v>University Hospitals Birmingham NHS Foundation Trust</c:v>
                </c:pt>
                <c:pt idx="2">
                  <c:v>Chesterfield Royal Hospital NHS Foundation Trust</c:v>
                </c:pt>
                <c:pt idx="3">
                  <c:v>University Hospitals Coventry and Warwickshire NHS Trust</c:v>
                </c:pt>
                <c:pt idx="4">
                  <c:v>University Hospitals of North Midlands NHS Trust</c:v>
                </c:pt>
              </c:strCache>
            </c:strRef>
          </c:cat>
          <c:val>
            <c:numRef>
              <c:f>Sheet1!$C$2:$C$6</c:f>
              <c:numCache>
                <c:formatCode>0.0</c:formatCode>
                <c:ptCount val="5"/>
                <c:pt idx="0">
                  <c:v>1.81598413945588</c:v>
                </c:pt>
                <c:pt idx="1">
                  <c:v>1.8599200001498257</c:v>
                </c:pt>
                <c:pt idx="2">
                  <c:v>1.8660318805056395</c:v>
                </c:pt>
                <c:pt idx="3">
                  <c:v>2.0810410821657017</c:v>
                </c:pt>
                <c:pt idx="4">
                  <c:v>2.2067952676989444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Sheet1!$B$2:$B$6</c:f>
              <c:numCache>
                <c:formatCode>0.0</c:formatCode>
                <c:ptCount val="5"/>
                <c:pt idx="0">
                  <c:v>6.589954965500108</c:v>
                </c:pt>
                <c:pt idx="1">
                  <c:v>6.7373905777763818</c:v>
                </c:pt>
                <c:pt idx="2">
                  <c:v>6.8317605511910928</c:v>
                </c:pt>
                <c:pt idx="3">
                  <c:v>6.995386686173994</c:v>
                </c:pt>
                <c:pt idx="4">
                  <c:v>7.1204965158497737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Kettering General Hospital NHS Foundation Trust</c:v>
                </c:pt>
                <c:pt idx="2">
                  <c:v>Sandwell and West Birmingham Hospitals NHS Trust</c:v>
                </c:pt>
                <c:pt idx="3">
                  <c:v>United Lincolnshire Teaching Hospitals NHS Trust</c:v>
                </c:pt>
                <c:pt idx="4">
                  <c:v>Northampton General Hospital NHS Trust</c:v>
                </c:pt>
              </c:strCache>
            </c:strRef>
          </c:cat>
          <c:val>
            <c:numRef>
              <c:f>Sheet1!$C$2:$C$6</c:f>
              <c:numCache>
                <c:formatCode>0.0</c:formatCode>
                <c:ptCount val="5"/>
                <c:pt idx="0">
                  <c:v>3.410045034499892</c:v>
                </c:pt>
                <c:pt idx="1">
                  <c:v>3.2626094222236182</c:v>
                </c:pt>
                <c:pt idx="2">
                  <c:v>3.1682394488089072</c:v>
                </c:pt>
                <c:pt idx="3">
                  <c:v>3.004613313826006</c:v>
                </c:pt>
                <c:pt idx="4">
                  <c:v>2.8795034841502263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0.32295826789634408</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0.38494046110693425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0.10731852253926544</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1.1203900905555422</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0.10731852253926455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0.3321721025778448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8.042374317703521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0.50409595854590972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0.52010820574628802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0.14500227915956465</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1.5138031425927059</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0.14500227915956465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0.51159647605089731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8.1883705316496922</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0.42309483888023358</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0.62072580112292908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0.17305371248051049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1.8066561112605006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0.1730537124805096</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0.57711595420020956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6.4720814612804194</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0.71507237974861759</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0.45591932637526345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0.12710689950074539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1.3269779276897111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0.12710689950074539</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0.45591932637526256</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3.2732801005753487E-2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8.11765954959073</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0.37254901960784331</c:v>
                </c:pt>
                <c:pt idx="1">
                  <c:v>0.2091503267973856</c:v>
                </c:pt>
                <c:pt idx="2">
                  <c:v>0.50326797385620903</c:v>
                </c:pt>
                <c:pt idx="3">
                  <c:v>1.30718954248366E-2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0.86536458559412877</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1.4991146767617414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0.4179419637113817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4.3632545760983117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0.4179419637113817</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1.2156124406043745E-2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9.2389054552853107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0.57230141615084129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0.31559647137915636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8.7985936655300634E-2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0.91856064735495746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8.7985936655298858E-2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0.31050459789923401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9.0447038477550379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Sheet1!$B$2:$B$6</c:f>
              <c:numCache>
                <c:formatCode>0.0</c:formatCode>
                <c:ptCount val="5"/>
                <c:pt idx="0">
                  <c:v>8.7371174516694783</c:v>
                </c:pt>
                <c:pt idx="1">
                  <c:v>8.7353528256900965</c:v>
                </c:pt>
                <c:pt idx="2">
                  <c:v>8.6264254784873931</c:v>
                </c:pt>
                <c:pt idx="3">
                  <c:v>8.61082381437053</c:v>
                </c:pt>
                <c:pt idx="4">
                  <c:v>8.5438527133212325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University Hospitals Birmingham NHS Foundation Trust</c:v>
                </c:pt>
                <c:pt idx="3">
                  <c:v>The Shrewsbury and Telford Hospital NHS Trust</c:v>
                </c:pt>
                <c:pt idx="4">
                  <c:v>South Warwickshire University NHS Foundation Trust</c:v>
                </c:pt>
              </c:strCache>
            </c:strRef>
          </c:cat>
          <c:val>
            <c:numRef>
              <c:f>Sheet1!$C$2:$C$6</c:f>
              <c:numCache>
                <c:formatCode>0.0</c:formatCode>
                <c:ptCount val="5"/>
                <c:pt idx="0">
                  <c:v>1.2628825483305217</c:v>
                </c:pt>
                <c:pt idx="1">
                  <c:v>1.2646471743099035</c:v>
                </c:pt>
                <c:pt idx="2">
                  <c:v>1.3735745215126069</c:v>
                </c:pt>
                <c:pt idx="3">
                  <c:v>1.38917618562947</c:v>
                </c:pt>
                <c:pt idx="4">
                  <c:v>1.4561472866787675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Sheet1!$B$2:$B$6</c:f>
              <c:numCache>
                <c:formatCode>0.0</c:formatCode>
                <c:ptCount val="5"/>
                <c:pt idx="0">
                  <c:v>7.6274605047820589</c:v>
                </c:pt>
                <c:pt idx="1">
                  <c:v>7.702056970986745</c:v>
                </c:pt>
                <c:pt idx="2">
                  <c:v>7.9188213707287112</c:v>
                </c:pt>
                <c:pt idx="3">
                  <c:v>8.001222581876652</c:v>
                </c:pt>
                <c:pt idx="4">
                  <c:v>8.0352642692949736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Worcestershire Acute Hospitals NHS Trust</c:v>
                </c:pt>
                <c:pt idx="2">
                  <c:v>Northampton General Hospital NHS Trust</c:v>
                </c:pt>
                <c:pt idx="3">
                  <c:v>The Dudley Group NHS Foundation Trust</c:v>
                </c:pt>
                <c:pt idx="4">
                  <c:v>University Hospitals of Derby and Burton NHS Foundation Trust</c:v>
                </c:pt>
              </c:strCache>
            </c:strRef>
          </c:cat>
          <c:val>
            <c:numRef>
              <c:f>Sheet1!$C$2:$C$6</c:f>
              <c:numCache>
                <c:formatCode>0.0</c:formatCode>
                <c:ptCount val="5"/>
                <c:pt idx="0">
                  <c:v>2.3725394952179411</c:v>
                </c:pt>
                <c:pt idx="1">
                  <c:v>2.297943029013255</c:v>
                </c:pt>
                <c:pt idx="2">
                  <c:v>2.0811786292712888</c:v>
                </c:pt>
                <c:pt idx="3">
                  <c:v>1.998777418123348</c:v>
                </c:pt>
                <c:pt idx="4">
                  <c:v>1.9647357307050264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0.38917478434268293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0.34346439090355663</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9.5755304263478003E-2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0.99967173863840575</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9.5755304263478891E-2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0.34346439090355574</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1.583087041018949E-2</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7.7346111675051894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0.32914258624579418</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0.17845545524328976</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4.9752046694985452E-2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0.51940428160036234</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4.9752046694985452E-2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0.17845545524328976</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0.32748855821290235</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9.3530942591372739</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7.7686326340175134</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Sheet1!$B$2:$B$6</c:f>
              <c:numCache>
                <c:formatCode>0.0</c:formatCode>
                <c:ptCount val="5"/>
                <c:pt idx="0">
                  <c:v>8.4033718495717888</c:v>
                </c:pt>
                <c:pt idx="1">
                  <c:v>8.2697578800996236</c:v>
                </c:pt>
                <c:pt idx="2">
                  <c:v>8.2436098483442652</c:v>
                </c:pt>
                <c:pt idx="3">
                  <c:v>8.1366374355882414</c:v>
                </c:pt>
                <c:pt idx="4">
                  <c:v>8.1188957396676233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United Lincolnshire Teaching Hospitals NHS Trust</c:v>
                </c:pt>
                <c:pt idx="2">
                  <c:v>Northampton General Hospital NHS Trust</c:v>
                </c:pt>
                <c:pt idx="3">
                  <c:v>George Eliot Hospital NHS Trust</c:v>
                </c:pt>
                <c:pt idx="4">
                  <c:v>Wye Valley NHS Trust</c:v>
                </c:pt>
              </c:strCache>
            </c:strRef>
          </c:cat>
          <c:val>
            <c:numRef>
              <c:f>Sheet1!$C$2:$C$6</c:f>
              <c:numCache>
                <c:formatCode>0.0</c:formatCode>
                <c:ptCount val="5"/>
                <c:pt idx="0">
                  <c:v>1.5966281504282112</c:v>
                </c:pt>
                <c:pt idx="1">
                  <c:v>1.7302421199003764</c:v>
                </c:pt>
                <c:pt idx="2">
                  <c:v>1.7563901516557348</c:v>
                </c:pt>
                <c:pt idx="3">
                  <c:v>1.8633625644117586</c:v>
                </c:pt>
                <c:pt idx="4">
                  <c:v>1.8811042603323767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Sheet1!$B$2:$B$6</c:f>
              <c:numCache>
                <c:formatCode>0.0</c:formatCode>
                <c:ptCount val="5"/>
                <c:pt idx="0">
                  <c:v>7.1440183753085078</c:v>
                </c:pt>
                <c:pt idx="1">
                  <c:v>7.2152550042099142</c:v>
                </c:pt>
                <c:pt idx="2">
                  <c:v>7.2479914295212016</c:v>
                </c:pt>
                <c:pt idx="3">
                  <c:v>7.4865436362177649</c:v>
                </c:pt>
                <c:pt idx="4">
                  <c:v>7.5620692773381748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University Hospitals Coventry and Warwickshire NHS Trust</c:v>
                </c:pt>
                <c:pt idx="2">
                  <c:v>Birmingham Women's and Children's NHS Foundation Trust</c:v>
                </c:pt>
                <c:pt idx="3">
                  <c:v>The Dudley Group NHS Foundation Trust</c:v>
                </c:pt>
                <c:pt idx="4">
                  <c:v>Sandwell and West Birmingham Hospitals NHS Trust</c:v>
                </c:pt>
              </c:strCache>
            </c:strRef>
          </c:cat>
          <c:val>
            <c:numRef>
              <c:f>Sheet1!$C$2:$C$6</c:f>
              <c:numCache>
                <c:formatCode>0.0</c:formatCode>
                <c:ptCount val="5"/>
                <c:pt idx="0">
                  <c:v>2.8559816246914922</c:v>
                </c:pt>
                <c:pt idx="1">
                  <c:v>2.7847449957900858</c:v>
                </c:pt>
                <c:pt idx="2">
                  <c:v>2.7520085704787984</c:v>
                </c:pt>
                <c:pt idx="3">
                  <c:v>2.5134563637822351</c:v>
                </c:pt>
                <c:pt idx="4">
                  <c:v>2.4379307226618252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0.2312925170068027</c:v>
                </c:pt>
                <c:pt idx="1">
                  <c:v>0.76870748299319724</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0.60716792761814808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0.70324959603030646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0.19606072950939168</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2.0468460922861089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0.1960607295093908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0.29715866963107551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7.1494572926781723</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0.37030944122828791</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0.89886615451300189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0.25059716348208916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2.6161986956532726</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0.25059716348208916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0.32321908912779129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6.7760219186807138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0.44782756616207475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0.30322484806965644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8.4536820573374527E-2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0.88255236669724013</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8.4536820573374527E-2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0.30322484806965555</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4.8586827802591159E-2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8.6049158731474513</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0.82462528765697574</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0.30144064116862168</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8.4039397029033402E-2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0.87735933573948799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8.4039397029032514E-2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0.30144064116862168</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0.23198923124014037</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8.5171156091078295</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0.43919672888232242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0.30623139547662426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8.5375023511906178E-2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0.89130308599514407</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7.8399263480383397E-2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9.4336007447081691</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2.2270075700308034E-2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0.40705336791526747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0.1134834356297052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1.1847509051869523</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0.1134834356297052</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0.25586398181982162</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8.2759903076615622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0.35572817792949341</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0.10304163658458876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1.075740010320775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0.10304163658458876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0.23762729073620115</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8.3602244868590088</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0.3117320659164351</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8.911900725025923E-2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0.93038974298967503</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8.911900725025923E-2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0.2352275812306317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8.3591186856552095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2.1891198343912066E-2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0.50815612190587789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0.14167012754492259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1.4790159543148702</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0.14167012754492347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0.508156121905877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7.966063157530634E-2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7.3525099217266314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0.33186671168719872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0.47216773020649061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0.13163683300727858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1.374269788325778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0.13163683300727858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0.33392199278965595</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6.361212587320999</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0.89677419354838706</c:v>
                </c:pt>
                <c:pt idx="1">
                  <c:v>9.0322580645161285E-2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0.85175282952680931</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0.43137894300404866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0.12026522409366525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1.2555518108599095</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0.12026522409366436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0.23471313813667649</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8.2767177379372434</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0.48052989639709143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0.42475658499769509</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0.11841896019372555</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1.2362770786971886</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0.11841896019372555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0.42475658499769509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2.8706224093980381E-2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6.6731498338129853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0.61608764097886759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0.38687405074350956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0.10785759287340912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1.1260179080673431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0.10785759287340824</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0.38687405074350956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7.3339336124092824E-2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7.419566517055685</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0.62879424216944546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0.18859200483673355</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1.9688736704306695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0.18859200483673444</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0.67646005167814582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0.38728182036544112</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7.2012553598935281</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7.8745451401837938</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Sheet1!$B$2:$B$6</c:f>
              <c:numCache>
                <c:formatCode>0.0</c:formatCode>
                <c:ptCount val="5"/>
                <c:pt idx="0">
                  <c:v>8.6474777428539014</c:v>
                </c:pt>
                <c:pt idx="1">
                  <c:v>8.4089317343774113</c:v>
                </c:pt>
                <c:pt idx="2">
                  <c:v>8.319727163299083</c:v>
                </c:pt>
                <c:pt idx="3">
                  <c:v>8.1602961853367884</c:v>
                </c:pt>
                <c:pt idx="4">
                  <c:v>8.0636618896201302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George Eliot Hospital NHS Trust</c:v>
                </c:pt>
                <c:pt idx="2">
                  <c:v>United Lincolnshire Teaching Hospitals NHS Trust</c:v>
                </c:pt>
                <c:pt idx="3">
                  <c:v>Nottingham University Hospitals NHS Trust</c:v>
                </c:pt>
                <c:pt idx="4">
                  <c:v>The Dudley Group NHS Foundation Trust</c:v>
                </c:pt>
              </c:strCache>
            </c:strRef>
          </c:cat>
          <c:val>
            <c:numRef>
              <c:f>Sheet1!$C$2:$C$6</c:f>
              <c:numCache>
                <c:formatCode>0.0</c:formatCode>
                <c:ptCount val="5"/>
                <c:pt idx="0">
                  <c:v>1.3525222571460986</c:v>
                </c:pt>
                <c:pt idx="1">
                  <c:v>1.5910682656225887</c:v>
                </c:pt>
                <c:pt idx="2">
                  <c:v>1.680272836700917</c:v>
                </c:pt>
                <c:pt idx="3">
                  <c:v>1.8397038146632116</c:v>
                </c:pt>
                <c:pt idx="4">
                  <c:v>1.9363381103798698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Sheet1!$B$2:$B$6</c:f>
              <c:numCache>
                <c:formatCode>0.0</c:formatCode>
                <c:ptCount val="5"/>
                <c:pt idx="0">
                  <c:v>6.7954872839164127</c:v>
                </c:pt>
                <c:pt idx="1">
                  <c:v>7.0973254919366839</c:v>
                </c:pt>
                <c:pt idx="2">
                  <c:v>7.1229734684173991</c:v>
                </c:pt>
                <c:pt idx="3">
                  <c:v>7.3066210866924211</c:v>
                </c:pt>
                <c:pt idx="4">
                  <c:v>7.3948185186198119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Sherwood Forest Hospitals NHS Foundation Trust</c:v>
                </c:pt>
                <c:pt idx="3">
                  <c:v>University Hospitals of North Midlands NHS Trust</c:v>
                </c:pt>
                <c:pt idx="4">
                  <c:v>Birmingham Women's and Children's NHS Foundation Trust</c:v>
                </c:pt>
              </c:strCache>
            </c:strRef>
          </c:cat>
          <c:val>
            <c:numRef>
              <c:f>Sheet1!$C$2:$C$6</c:f>
              <c:numCache>
                <c:formatCode>0.0</c:formatCode>
                <c:ptCount val="5"/>
                <c:pt idx="0">
                  <c:v>3.2045127160835873</c:v>
                </c:pt>
                <c:pt idx="1">
                  <c:v>2.9026745080633161</c:v>
                </c:pt>
                <c:pt idx="2">
                  <c:v>2.8770265315826009</c:v>
                </c:pt>
                <c:pt idx="3">
                  <c:v>2.6933789133075789</c:v>
                </c:pt>
                <c:pt idx="4">
                  <c:v>2.6051814813801881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0.32076275634790186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0.72070228172673456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0.20092640779609816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2.0976430806090045</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0.20092640779609727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0.59301292264834693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6.6147371110783411</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8.0341700068918165E-2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0.33870203949272515</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9.4427596295982852E-2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0.98581065655548983</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9.4427596295982852E-2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0.33870203949272515</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9.194726802465425E-2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8.6403065768089977</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0.47166366202042731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0.42185619437138033</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0.11761035297195477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1.2278353344671364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0.11761035297195299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0.24703478879488472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8.3685917326640435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728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RJC | South Warwickshire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440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RJC | South Warwickshire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440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RJC | South Warwickshire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South Warwickshire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4147588238"/>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80768293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231889370"/>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96329921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514834897"/>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0636688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6366883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6102202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2782351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1472673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7297123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8752088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1514067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856215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1221181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5990697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1029195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4456758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2102779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8231309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6856309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8703047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9155186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5506647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2018273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0785711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173866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6674600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40729969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4870743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0094465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2721115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7360247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6553814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5085114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1976189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7440559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1978526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42750004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2973111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6901809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964734872"/>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87080399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04266629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4294918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5507268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632595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3830324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17856741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79445341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90145411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486286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Warwickshire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treated with kindness and understanding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information about physical recovery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South Warwickshire University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160786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21406805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648243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945035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38444949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4703136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4051760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1232752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61571475"/>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772381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96920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66714121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4517070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3541331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2715510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01778183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9618331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662322251"/>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74860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93177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76983214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1964466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8475649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6911971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92757755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7689389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5983359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4171183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515032080"/>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51383808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2664651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9154149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334498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4711209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6726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284117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6056842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36397943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1654922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8269480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19096894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9101850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40934684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268952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8535923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57390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671803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0066869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1820558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49281402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6185693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7832367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49377393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8565476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92418735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0405858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97157879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3736562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18165663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55813703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0628322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76726747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9647128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5763782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963395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02514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4202505119"/>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58553029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0900535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2395088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48697627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22304385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86254405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0961259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879762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513137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86391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6470826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74082547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698692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1707244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8070496"/>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0732925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865245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268359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72256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4903518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7380169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687209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7402233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9504593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3752512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62683540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1551030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5844661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25279651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192791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73628332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0988434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2743462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74697892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5684928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7140920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6277844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5947379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569131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68939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434341006"/>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7811961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40632001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2597269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33937659"/>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1289416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32570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442104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425821653"/>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2006958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69552300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72104546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0584909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4035491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68172613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76813965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1273091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77158305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7767462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6753047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5616852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2269847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14849061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7818974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0432127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38948643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4310618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94778588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069222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42724386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9192008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65629967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77459067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71036247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18419139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9344169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5757018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41054494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3318565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167924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7079048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9058246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5015408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2175507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111822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7704094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7919480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1498151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772877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5833702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9453245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4909076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6769047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9547777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0282322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7098220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6285695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6141644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3198570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32082542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83656311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9130868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6709922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3926863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5673424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202475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6785078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8586437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1691061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88625260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25089416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4267517004"/>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409670900"/>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50%</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62134947"/>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98529167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50571444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9240167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3883864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8889850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1985969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8398145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578335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7738539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2574244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0799524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0604155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8251972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2976382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9597640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9870496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5687997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4725300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6329295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9197453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5720264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2531085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3239372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5401507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2150561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8054345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7724245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5080146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42464428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1823239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9351855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1066228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8073263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9554704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16669</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South Warwickshire University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2025-11-28T18:05:17Z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